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13" y="-59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5088" y="18864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Межведомственный совет по противодействию коррупции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при главе муниципального района – главе администрации Чайковского муниципального района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772816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Анализ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работы комиссий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 соблюдению требований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служебному поведению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урегулированию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конфликта интересов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2017 год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498080" cy="634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Нормативные правовые акты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567575"/>
          <a:ext cx="7920880" cy="6184529"/>
        </p:xfrm>
        <a:graphic>
          <a:graphicData uri="http://schemas.openxmlformats.org/drawingml/2006/table">
            <a:tbl>
              <a:tblPr/>
              <a:tblGrid>
                <a:gridCol w="2822823"/>
                <a:gridCol w="88554"/>
                <a:gridCol w="2345207"/>
                <a:gridCol w="2664296"/>
              </a:tblGrid>
              <a:tr h="4727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Глава МО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Иные муниципальные должности</a:t>
                      </a:r>
                      <a:endParaRPr lang="ru-RU" sz="140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Муниципальные </a:t>
                      </a:r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служащие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521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Федеральный закон от 6.10.2003 № 131-ФЗ 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"Об общих  принципах  организации местного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самоуправления",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Федеральный закон от 25.12.2008 № 273-ФЗ </a:t>
                      </a:r>
                      <a:endParaRPr lang="ru-RU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"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 противодействии коррупции"</a:t>
                      </a: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Федеральный закон от 02.03.2007 № 25-ФЗ "О муниципальной службе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 РФ»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196">
                <a:tc gridSpan="3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 Президента РФ от 01.07.2010 № 821 "О комиссиях по соблюдению требований к служебному поведению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 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урегулированию конфликта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интересов»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29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 Губернатора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Пермского края от 22.10.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2013 № 118 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"О Порядке рассмотрения вопросов, касающихся соблюдения главами муниципальных образований Пермского края ограничений и запретов, исполнения ими обязанностей, установленных законодательством о противодействии коррупции" 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 Губернатора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Пермского края от 22.10.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2013 № 118 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(пункт 4 рекомендует </a:t>
                      </a:r>
                      <a:r>
                        <a:rPr lang="ru-RU" sz="1400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определить 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порядок </a:t>
                      </a:r>
                      <a:r>
                        <a:rPr lang="ru-RU" sz="1400" i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омс</a:t>
                      </a:r>
                      <a:r>
                        <a:rPr lang="ru-RU" sz="1400" i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 Губернатора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Пермского края от 19.07.</a:t>
                      </a:r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2012 N 44</a:t>
                      </a:r>
                      <a:r>
                        <a:rPr lang="ru-RU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"О мерах по реализации отдельных положений законодательства Российской Федерации в сфере противодействия коррупции на муниципальной службе в Пермском крае"</a:t>
                      </a: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0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Муниципальный </a:t>
                      </a:r>
                    </a:p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правовой акт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Муниципальный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правовой акт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412" marR="38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Информация о действующих комиссиях </a:t>
            </a:r>
            <a:b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(по категории рассматриваемых лиц)</a:t>
            </a:r>
            <a:b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1124744"/>
          <a:ext cx="7776864" cy="4536504"/>
        </p:xfrm>
        <a:graphic>
          <a:graphicData uri="http://schemas.openxmlformats.org/drawingml/2006/table">
            <a:tbl>
              <a:tblPr/>
              <a:tblGrid>
                <a:gridCol w="2591938"/>
                <a:gridCol w="2592463"/>
                <a:gridCol w="2592463"/>
              </a:tblGrid>
              <a:tr h="1458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Муниципальное образование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Муниципальные служащие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Лица, замещающие муниципальные должности</a:t>
                      </a:r>
                      <a:endParaRPr lang="ru-RU" sz="16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Чайковский муниципальный район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2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Чайковское</a:t>
                      </a: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 городское поселение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Сельские поселения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Анализ работы комиссий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836712"/>
          <a:ext cx="7704856" cy="5774262"/>
        </p:xfrm>
        <a:graphic>
          <a:graphicData uri="http://schemas.openxmlformats.org/drawingml/2006/table">
            <a:tbl>
              <a:tblPr/>
              <a:tblGrid>
                <a:gridCol w="5688632"/>
                <a:gridCol w="2016224"/>
              </a:tblGrid>
              <a:tr h="3747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Рассматриваемые показатели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2017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заседаний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комиссии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служащих, в отношении которых рассмотрены материалы, из них: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предоставление недостоверных или неполных сведений 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невозможность по объективным причинам представить сведения 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о невозможности выполнить требования Федерального </a:t>
                      </a:r>
                      <a:r>
                        <a:rPr lang="ru-RU" sz="16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закона</a:t>
                      </a: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 7 мая 2013 г. № 79-ФЗ 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несоблюдение требований к служебному поведению и (или) требований об урегулировании конфликта интересов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8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о даче согласия на замещение должности в коммерческой или некоммерческой организации либо на условиях гражданско-правового </a:t>
                      </a:r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договора (после увольнения)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chemeClr val="tx2">
                            <a:lumMod val="50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Количество служащих, привлеченных к дисциплинарной ответственности, из них: 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уволено в связи с утратой доверия</a:t>
                      </a: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322" marR="37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Предложения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196752"/>
            <a:ext cx="7272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arenR"/>
              <a:tabLst>
                <a:tab pos="631825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Продолжить работу Комиссий по соблюдению требований к служебному поведению и урегулированию конфликта интересов.</a:t>
            </a:r>
          </a:p>
          <a:p>
            <a:pPr indent="539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Tx/>
              <a:buAutoNum type="arabicParenR"/>
              <a:tabLst>
                <a:tab pos="631825" algn="l"/>
              </a:tabLs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Проводить объективную оценку материалов, поступающих на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рассмотрение Комиссий.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arenR"/>
              <a:tabLst>
                <a:tab pos="631825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Привлекать в работу Комиссий независимых экспертов.</a:t>
            </a:r>
          </a:p>
          <a:p>
            <a:pPr marR="0" lvl="0" indent="539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AutoNum type="arabicParenR"/>
              <a:tabLst>
                <a:tab pos="631825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Проводить консультации по вопросам соблюдения служащими ограничений и запретов, исполнения обязанностей, установленных в целях противодействия коррупции, соблюдения правил служебного поведения и требований об урегулировании конфликта интересов.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</TotalTime>
  <Words>391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Нормативные правовые акты</vt:lpstr>
      <vt:lpstr>Информация о действующих комиссиях  (по категории рассматриваемых лиц) </vt:lpstr>
      <vt:lpstr>Анализ работы комиссий</vt:lpstr>
      <vt:lpstr>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Шохирева Евгения Юрьевна</dc:creator>
  <cp:lastModifiedBy>shohireva</cp:lastModifiedBy>
  <cp:revision>29</cp:revision>
  <dcterms:created xsi:type="dcterms:W3CDTF">2017-11-29T03:49:35Z</dcterms:created>
  <dcterms:modified xsi:type="dcterms:W3CDTF">2017-11-30T07:12:50Z</dcterms:modified>
</cp:coreProperties>
</file>